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5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4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9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4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5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6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8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4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5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3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0" y="490767"/>
            <a:ext cx="7048500" cy="2387600"/>
          </a:xfrm>
        </p:spPr>
        <p:txBody>
          <a:bodyPr anchor="ctr"/>
          <a:lstStyle/>
          <a:p>
            <a:r>
              <a:rPr lang="en-US" dirty="0" smtClean="0"/>
              <a:t>#</a:t>
            </a:r>
            <a:r>
              <a:rPr lang="en-US" dirty="0" err="1" smtClean="0"/>
              <a:t>bikeraxx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/>
              <a:t>Sensing bikes on buses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3092991"/>
            <a:ext cx="70485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Alex Gingras, UW</a:t>
            </a:r>
          </a:p>
          <a:p>
            <a:r>
              <a:rPr lang="en-US" dirty="0"/>
              <a:t>Max Golub, UW</a:t>
            </a:r>
          </a:p>
          <a:p>
            <a:r>
              <a:rPr lang="en-US" dirty="0"/>
              <a:t>Dan Liebling, Microsoft Research</a:t>
            </a:r>
          </a:p>
          <a:p>
            <a:r>
              <a:rPr lang="en-US" dirty="0"/>
              <a:t>Rob Smith, Amazon</a:t>
            </a:r>
          </a:p>
          <a:p>
            <a:endParaRPr lang="en-US" dirty="0" smtClean="0"/>
          </a:p>
        </p:txBody>
      </p:sp>
      <p:pic>
        <p:nvPicPr>
          <p:cNvPr id="1026" name="Picture 2" descr="http://www.microsoft.com/global/en-us/Legal/PublishingImages/IntellectualProperty/img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1" r="58629" b="34893"/>
          <a:stretch/>
        </p:blipFill>
        <p:spPr bwMode="auto">
          <a:xfrm>
            <a:off x="5903356" y="5794757"/>
            <a:ext cx="1842929" cy="5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Amazon.com-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9214" y="5923772"/>
            <a:ext cx="1417677" cy="28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Washington Seal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93" y="5809132"/>
            <a:ext cx="487313" cy="4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11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bike rack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Agencies: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how often and how much use?</a:t>
            </a:r>
          </a:p>
          <a:p>
            <a:pPr marL="0" indent="0">
              <a:buNone/>
            </a:pPr>
            <a:r>
              <a:rPr lang="en-US" dirty="0" smtClean="0"/>
              <a:t>Citizens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rack empty? </a:t>
            </a:r>
            <a:r>
              <a:rPr lang="en-US" dirty="0" smtClean="0">
                <a:sym typeface="Wingdings" panose="05000000000000000000" pitchFamily="2" charset="2"/>
              </a:rPr>
              <a:t>  rack full? 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2" r="47727" b="37121"/>
          <a:stretch/>
        </p:blipFill>
        <p:spPr>
          <a:xfrm>
            <a:off x="4145318" y="4366475"/>
            <a:ext cx="3210791" cy="201023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59030" y="4385636"/>
            <a:ext cx="2520220" cy="1999845"/>
            <a:chOff x="3210791" y="4858155"/>
            <a:chExt cx="2520220" cy="19998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21858" b="17324"/>
            <a:stretch/>
          </p:blipFill>
          <p:spPr>
            <a:xfrm>
              <a:off x="3210791" y="4858155"/>
              <a:ext cx="2520220" cy="199984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40"/>
                      </a14:imgEffect>
                    </a14:imgLayer>
                  </a14:imgProps>
                </a:ext>
              </a:extLst>
            </a:blip>
            <a:srcRect l="13961" t="29839" r="66708" b="48683"/>
            <a:stretch/>
          </p:blipFill>
          <p:spPr>
            <a:xfrm>
              <a:off x="3709545" y="5569527"/>
              <a:ext cx="623455" cy="51954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6" t="41694" r="41744" b="-207"/>
          <a:stretch/>
        </p:blipFill>
        <p:spPr>
          <a:xfrm rot="5400000">
            <a:off x="8217483" y="3871169"/>
            <a:ext cx="2019006" cy="300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10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sense all the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Sensors on buses = </a:t>
            </a:r>
            <a:r>
              <a:rPr lang="en-US" dirty="0" smtClean="0"/>
              <a:t>$$$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Cheap sensors at bus stops = </a:t>
            </a:r>
            <a:r>
              <a:rPr lang="en-US" dirty="0" smtClean="0"/>
              <a:t>¢¢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   sonar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+ cheap camera phone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+ Microsoft Azure cloud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+ Crowd workers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= </a:t>
            </a:r>
            <a:r>
              <a:rPr lang="en-US" b="1" dirty="0" smtClean="0"/>
              <a:t>ambient </a:t>
            </a:r>
            <a:r>
              <a:rPr lang="en-US" b="1" dirty="0" smtClean="0"/>
              <a:t>intelligence</a:t>
            </a:r>
            <a:endParaRPr lang="en-US" b="1" dirty="0"/>
          </a:p>
        </p:txBody>
      </p:sp>
      <p:pic>
        <p:nvPicPr>
          <p:cNvPr id="2050" name="Picture 2" descr="http://www.myfacewhen.net/uploads/3578-all-the-th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73" y="4738255"/>
            <a:ext cx="2826327" cy="2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01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Show diagram w/pictures of how it works</a:t>
            </a:r>
          </a:p>
          <a:p>
            <a:r>
              <a:rPr lang="en-US" dirty="0" smtClean="0"/>
              <a:t>Video?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48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</TotalTime>
  <Words>50</Words>
  <Application>Microsoft Office PowerPoint</Application>
  <PresentationFormat>Widescreen</PresentationFormat>
  <Paragraphs>21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Wingdings</vt:lpstr>
      <vt:lpstr>Office Theme</vt:lpstr>
      <vt:lpstr>#bikeraxx Sensing bikes on buses</vt:lpstr>
      <vt:lpstr>bus bike rack problems</vt:lpstr>
      <vt:lpstr>sense all the things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#bikeraxx Sensing bikes on buses</dc:title>
  <dc:creator>Dan Liebling</dc:creator>
  <cp:lastModifiedBy>Dan Liebling</cp:lastModifiedBy>
  <cp:revision>6</cp:revision>
  <dcterms:created xsi:type="dcterms:W3CDTF">2015-03-22T00:21:26Z</dcterms:created>
  <dcterms:modified xsi:type="dcterms:W3CDTF">2015-03-22T17:31:50Z</dcterms:modified>
</cp:coreProperties>
</file>